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1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58" y="4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50307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10000"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Rendezvous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3600" b="1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Team Awesome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952003" y="518269"/>
            <a:ext cx="5638801" cy="1247031"/>
          </a:xfrm>
          <a:prstGeom prst="rect">
            <a:avLst/>
          </a:prstGeom>
        </p:spPr>
        <p:txBody>
          <a:bodyPr/>
          <a:lstStyle/>
          <a:p>
            <a:r>
              <a:t>Features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sz="half" idx="1"/>
          </p:nvPr>
        </p:nvSpPr>
        <p:spPr>
          <a:xfrm>
            <a:off x="787400" y="1788269"/>
            <a:ext cx="5968008" cy="6847732"/>
          </a:xfrm>
          <a:prstGeom prst="rect">
            <a:avLst/>
          </a:prstGeom>
        </p:spPr>
        <p:txBody>
          <a:bodyPr/>
          <a:lstStyle/>
          <a:p>
            <a:pPr marL="518583" indent="-518583">
              <a:buSzPct val="75000"/>
              <a:buChar char="•"/>
              <a:defRPr>
                <a:solidFill>
                  <a:srgbClr val="78AAD6"/>
                </a:solidFill>
              </a:defRPr>
            </a:pPr>
            <a:r>
              <a:t>Create Events</a:t>
            </a:r>
          </a:p>
          <a:p>
            <a:pPr marL="518583" indent="-518583">
              <a:buSzPct val="75000"/>
              <a:buChar char="•"/>
              <a:defRPr>
                <a:solidFill>
                  <a:srgbClr val="78AAD6"/>
                </a:solidFill>
              </a:defRPr>
            </a:pPr>
            <a:r>
              <a:t>Make Scheduling Easy</a:t>
            </a:r>
          </a:p>
          <a:p>
            <a:pPr marL="518583" indent="-518583">
              <a:buSzPct val="75000"/>
              <a:buChar char="•"/>
              <a:defRPr>
                <a:solidFill>
                  <a:srgbClr val="78AAD6"/>
                </a:solidFill>
              </a:defRPr>
            </a:pPr>
            <a:r>
              <a:t>Track Attendees</a:t>
            </a:r>
          </a:p>
          <a:p>
            <a:pPr marL="518583" indent="-518583">
              <a:buSzPct val="75000"/>
              <a:buChar char="•"/>
              <a:defRPr>
                <a:solidFill>
                  <a:srgbClr val="78AAD6"/>
                </a:solidFill>
              </a:defRPr>
            </a:pPr>
            <a:r>
              <a:t>Send Messages to Group</a:t>
            </a:r>
          </a:p>
          <a:p>
            <a:pPr marL="518583" indent="-518583">
              <a:buSzPct val="75000"/>
              <a:buChar char="•"/>
              <a:defRPr>
                <a:solidFill>
                  <a:srgbClr val="78AAD6"/>
                </a:solidFill>
              </a:defRPr>
            </a:pPr>
            <a:r>
              <a:t>Unique Profiles </a:t>
            </a:r>
          </a:p>
        </p:txBody>
      </p:sp>
      <p:pic>
        <p:nvPicPr>
          <p:cNvPr id="123" name="web_ic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0804" y="1879596"/>
            <a:ext cx="5632848" cy="5632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0483" y="869429"/>
            <a:ext cx="8611433" cy="1464248"/>
          </a:xfrm>
        </p:spPr>
        <p:txBody>
          <a:bodyPr/>
          <a:lstStyle/>
          <a:p>
            <a:r>
              <a:rPr lang="en-US" dirty="0" smtClean="0"/>
              <a:t>Website Integration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>
          <a:xfrm>
            <a:off x="787400" y="2863121"/>
            <a:ext cx="11054830" cy="57728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Allow you to manage account without having to take out phone.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/>
              <a:t>Allows for better cross platform integration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88" y="5135104"/>
            <a:ext cx="8583643" cy="43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755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787400" y="254000"/>
            <a:ext cx="11430000" cy="1589790"/>
          </a:xfrm>
          <a:prstGeom prst="rect">
            <a:avLst/>
          </a:prstGeom>
        </p:spPr>
        <p:txBody>
          <a:bodyPr/>
          <a:lstStyle/>
          <a:p>
            <a:r>
              <a:rPr dirty="0"/>
              <a:t>User Profiles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787400" y="1708879"/>
            <a:ext cx="7816954" cy="7779895"/>
          </a:xfrm>
          <a:prstGeom prst="rect">
            <a:avLst/>
          </a:prstGeom>
        </p:spPr>
        <p:txBody>
          <a:bodyPr/>
          <a:lstStyle/>
          <a:p>
            <a:pPr marL="440055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dirty="0"/>
              <a:t>Upload a picture to allow easy recognition by others.</a:t>
            </a:r>
          </a:p>
          <a:p>
            <a:pPr marL="440055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dirty="0"/>
              <a:t>Manage events you are hosting and attending. </a:t>
            </a:r>
          </a:p>
          <a:p>
            <a:pPr marL="440055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dirty="0"/>
              <a:t>Change attending status </a:t>
            </a:r>
          </a:p>
          <a:p>
            <a:pPr marL="880110" lvl="1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dirty="0"/>
              <a:t>Allows for: Going, Not Going, and Maybe</a:t>
            </a:r>
          </a:p>
          <a:p>
            <a:pPr marL="440055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dirty="0"/>
              <a:t>Turn Location tracking on and off</a:t>
            </a:r>
          </a:p>
          <a:p>
            <a:pPr marL="440055" indent="-440055" defTabSz="578358">
              <a:spcBef>
                <a:spcPts val="3500"/>
              </a:spcBef>
              <a:buBlip>
                <a:blip r:embed="rId2"/>
              </a:buBlip>
              <a:defRPr sz="3564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dirty="0"/>
              <a:t>Add friends using email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213" y="1955044"/>
            <a:ext cx="3571875" cy="63531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787400" y="254000"/>
            <a:ext cx="3613150" cy="2438400"/>
          </a:xfrm>
          <a:prstGeom prst="rect">
            <a:avLst/>
          </a:prstGeom>
        </p:spPr>
        <p:txBody>
          <a:bodyPr/>
          <a:lstStyle/>
          <a:p>
            <a:r>
              <a:t>Events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11430000" cy="6663412"/>
          </a:xfrm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blurRad="40640" dist="30480" dir="5400000" rotWithShape="0">
                    <a:srgbClr val="000000"/>
                  </a:outerShdw>
                </a:effectLst>
              </a:defRPr>
            </a:pPr>
            <a:r>
              <a:rPr dirty="0"/>
              <a:t>Create custom events</a:t>
            </a:r>
          </a:p>
          <a:p>
            <a:pPr marL="711200" lvl="1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blurRad="40640" dist="30480" dir="5400000" rotWithShape="0">
                    <a:srgbClr val="000000"/>
                  </a:outerShdw>
                </a:effectLst>
              </a:defRPr>
            </a:pPr>
            <a:r>
              <a:rPr dirty="0"/>
              <a:t>Each event  has its own: Name, Location, Description, Date and Time</a:t>
            </a:r>
          </a:p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blurRad="40640" dist="30480" dir="5400000" rotWithShape="0">
                    <a:srgbClr val="000000"/>
                  </a:outerShdw>
                </a:effectLst>
              </a:defRPr>
            </a:pPr>
            <a:r>
              <a:rPr dirty="0"/>
              <a:t>Notify attendees on the day of the event</a:t>
            </a:r>
          </a:p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blurRad="40640" dist="30480" dir="5400000" rotWithShape="0">
                    <a:srgbClr val="000000"/>
                  </a:outerShdw>
                </a:effectLst>
              </a:defRPr>
            </a:pPr>
            <a:r>
              <a:rPr dirty="0"/>
              <a:t>Give Host access to other people</a:t>
            </a:r>
          </a:p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blurRad="40640" dist="30480" dir="5400000" rotWithShape="0">
                    <a:srgbClr val="000000"/>
                  </a:outerShdw>
                </a:effectLst>
              </a:defRPr>
            </a:pPr>
            <a:r>
              <a:rPr dirty="0"/>
              <a:t>One click invite friends and family</a:t>
            </a:r>
          </a:p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blurRad="40640" dist="30480" dir="5400000" rotWithShape="0">
                    <a:srgbClr val="000000"/>
                  </a:outerShdw>
                </a:effectLst>
              </a:defRPr>
            </a:pPr>
            <a:r>
              <a:rPr dirty="0"/>
              <a:t> Real time tracking of attendees </a:t>
            </a:r>
          </a:p>
          <a:p>
            <a:pPr marL="711200" lvl="1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blurRad="40640" dist="30480" dir="5400000" rotWithShape="0">
                    <a:srgbClr val="000000"/>
                  </a:outerShdw>
                </a:effectLst>
              </a:defRPr>
            </a:pPr>
            <a:r>
              <a:rPr dirty="0"/>
              <a:t>Quickly locate people</a:t>
            </a:r>
          </a:p>
          <a:p>
            <a:pPr marL="711200" lvl="1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blurRad="40640" dist="30480" dir="5400000" rotWithShape="0">
                    <a:srgbClr val="000000"/>
                  </a:outerShdw>
                </a:effectLst>
              </a:defRPr>
            </a:pPr>
            <a:r>
              <a:rPr dirty="0"/>
              <a:t>Know how long it will take for user to arrive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75" y="4152275"/>
            <a:ext cx="3116118" cy="55425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Tracking Attendees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787400" y="2076138"/>
            <a:ext cx="6010639" cy="760750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Easily know when guest will arrive </a:t>
            </a:r>
          </a:p>
          <a:p>
            <a:pPr lvl="1">
              <a:buBlip>
                <a:blip r:embed="rId2"/>
              </a:buBlip>
            </a:pPr>
            <a:r>
              <a:rPr dirty="0"/>
              <a:t>Allows you to know how long you have to wait before you can start your meeting</a:t>
            </a:r>
          </a:p>
          <a:p>
            <a:pPr>
              <a:buBlip>
                <a:blip r:embed="rId2"/>
              </a:buBlip>
            </a:pPr>
            <a:r>
              <a:rPr dirty="0"/>
              <a:t>Quickly locate event volunteers in large crowds.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665" y="2449720"/>
            <a:ext cx="3571875" cy="635317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Video</a:t>
            </a:r>
            <a:endParaRPr lang="en-US" dirty="0"/>
          </a:p>
        </p:txBody>
      </p:sp>
      <p:pic>
        <p:nvPicPr>
          <p:cNvPr id="4" name="video-144751397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1512" y="2029033"/>
            <a:ext cx="3643078" cy="68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97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Moving Forward</a:t>
            </a:r>
            <a:endParaRPr dirty="0"/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Send Thank You messages after </a:t>
            </a:r>
            <a:r>
              <a:rPr dirty="0" smtClean="0"/>
              <a:t>event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Group messaging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Notification when guest are near</a:t>
            </a:r>
          </a:p>
          <a:p>
            <a:pPr>
              <a:buBlip>
                <a:blip r:embed="rId2"/>
              </a:buBlip>
            </a:pP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187</Words>
  <Application>Microsoft Office PowerPoint</Application>
  <PresentationFormat>Custom</PresentationFormat>
  <Paragraphs>36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Helvetica Neue</vt:lpstr>
      <vt:lpstr>Helvetica Neue Light</vt:lpstr>
      <vt:lpstr>Industrial</vt:lpstr>
      <vt:lpstr>Rendezvous</vt:lpstr>
      <vt:lpstr>Features</vt:lpstr>
      <vt:lpstr>Website Integration</vt:lpstr>
      <vt:lpstr>User Profiles</vt:lpstr>
      <vt:lpstr>Events</vt:lpstr>
      <vt:lpstr>Tracking Attendees</vt:lpstr>
      <vt:lpstr>Demo Video</vt:lpstr>
      <vt:lpstr>Moving Forward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Rendezvous</dc:title>
  <dc:creator>elvis reyes</dc:creator>
  <cp:lastModifiedBy>elvis reyes</cp:lastModifiedBy>
  <cp:revision>6</cp:revision>
  <dcterms:modified xsi:type="dcterms:W3CDTF">2015-11-14T15:26:40Z</dcterms:modified>
</cp:coreProperties>
</file>